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519" r:id="rId2"/>
    <p:sldId id="509" r:id="rId3"/>
    <p:sldId id="511" r:id="rId4"/>
    <p:sldId id="512" r:id="rId5"/>
    <p:sldId id="510" r:id="rId6"/>
    <p:sldId id="521" r:id="rId7"/>
    <p:sldId id="513" r:id="rId8"/>
    <p:sldId id="520" r:id="rId9"/>
    <p:sldId id="514" r:id="rId10"/>
    <p:sldId id="516" r:id="rId11"/>
    <p:sldId id="515" r:id="rId12"/>
    <p:sldId id="517" r:id="rId13"/>
    <p:sldId id="518" r:id="rId14"/>
    <p:sldId id="522" r:id="rId15"/>
    <p:sldId id="526" r:id="rId16"/>
    <p:sldId id="527" r:id="rId17"/>
    <p:sldId id="528" r:id="rId18"/>
    <p:sldId id="523" r:id="rId19"/>
    <p:sldId id="524" r:id="rId20"/>
    <p:sldId id="529" r:id="rId21"/>
    <p:sldId id="537" r:id="rId22"/>
    <p:sldId id="539" r:id="rId23"/>
    <p:sldId id="542" r:id="rId24"/>
    <p:sldId id="533" r:id="rId25"/>
    <p:sldId id="535" r:id="rId26"/>
    <p:sldId id="543" r:id="rId27"/>
    <p:sldId id="544" r:id="rId28"/>
    <p:sldId id="545" r:id="rId29"/>
    <p:sldId id="547" r:id="rId3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EFE"/>
    <a:srgbClr val="4A33FF"/>
    <a:srgbClr val="00B0F0"/>
    <a:srgbClr val="B98A00"/>
    <a:srgbClr val="07F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57"/>
    <p:restoredTop sz="96128"/>
  </p:normalViewPr>
  <p:slideViewPr>
    <p:cSldViewPr snapToGrid="0" snapToObjects="1">
      <p:cViewPr>
        <p:scale>
          <a:sx n="222" d="100"/>
          <a:sy n="222" d="100"/>
        </p:scale>
        <p:origin x="144" y="-18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guritsk1/Desktop/timeline_paper/figure_3/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Functional potential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Sheet1!$G$15</c:f>
              <c:strCache>
                <c:ptCount val="1"/>
                <c:pt idx="0">
                  <c:v>cross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Sheet1!$H$15:$J$15</c:f>
              <c:numCache>
                <c:formatCode>General</c:formatCode>
                <c:ptCount val="3"/>
                <c:pt idx="0">
                  <c:v>56.0</c:v>
                </c:pt>
                <c:pt idx="1">
                  <c:v>27.0</c:v>
                </c:pt>
                <c:pt idx="2">
                  <c:v>27.0</c:v>
                </c:pt>
              </c:numCache>
            </c:numRef>
          </c:val>
        </c:ser>
        <c:ser>
          <c:idx val="1"/>
          <c:order val="1"/>
          <c:tx>
            <c:strRef>
              <c:f>Sheet1!$G$16</c:f>
              <c:strCache>
                <c:ptCount val="1"/>
                <c:pt idx="0">
                  <c:v>diamond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Sheet1!$H$16:$J$16</c:f>
              <c:numCache>
                <c:formatCode>General</c:formatCode>
                <c:ptCount val="3"/>
                <c:pt idx="0">
                  <c:v>43.0</c:v>
                </c:pt>
                <c:pt idx="1">
                  <c:v>39.0</c:v>
                </c:pt>
                <c:pt idx="2">
                  <c:v>40.0</c:v>
                </c:pt>
              </c:numCache>
            </c:numRef>
          </c:val>
        </c:ser>
        <c:ser>
          <c:idx val="2"/>
          <c:order val="2"/>
          <c:tx>
            <c:strRef>
              <c:f>Sheet1!$G$17</c:f>
              <c:strCache>
                <c:ptCount val="1"/>
                <c:pt idx="0">
                  <c:v>droplet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Sheet1!$H$17:$J$17</c:f>
              <c:numCache>
                <c:formatCode>General</c:formatCode>
                <c:ptCount val="3"/>
                <c:pt idx="0">
                  <c:v>47.0</c:v>
                </c:pt>
                <c:pt idx="1">
                  <c:v>40.0</c:v>
                </c:pt>
                <c:pt idx="2">
                  <c:v>42.0</c:v>
                </c:pt>
              </c:numCache>
            </c:numRef>
          </c:val>
        </c:ser>
        <c:ser>
          <c:idx val="3"/>
          <c:order val="3"/>
          <c:tx>
            <c:strRef>
              <c:f>Sheet1!$G$18</c:f>
              <c:strCache>
                <c:ptCount val="1"/>
                <c:pt idx="0">
                  <c:v>star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Sheet1!$H$18:$J$18</c:f>
              <c:numCache>
                <c:formatCode>General</c:formatCode>
                <c:ptCount val="3"/>
                <c:pt idx="0">
                  <c:v>29.0</c:v>
                </c:pt>
                <c:pt idx="1">
                  <c:v>38.0</c:v>
                </c:pt>
                <c:pt idx="2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Sheet1!$G$19</c:f>
              <c:strCache>
                <c:ptCount val="1"/>
                <c:pt idx="0">
                  <c:v>triangle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Sheet1!$H$19:$J$19</c:f>
              <c:numCache>
                <c:formatCode>General</c:formatCode>
                <c:ptCount val="3"/>
                <c:pt idx="0">
                  <c:v>47.0</c:v>
                </c:pt>
                <c:pt idx="1">
                  <c:v>62.0</c:v>
                </c:pt>
                <c:pt idx="2">
                  <c:v>63.0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2104573952"/>
        <c:axId val="-2075860640"/>
      </c:barChart>
      <c:catAx>
        <c:axId val="2104573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75860640"/>
        <c:crosses val="autoZero"/>
        <c:auto val="1"/>
        <c:lblAlgn val="ctr"/>
        <c:lblOffset val="100"/>
        <c:noMultiLvlLbl val="0"/>
      </c:catAx>
      <c:valAx>
        <c:axId val="-20758606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10457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Before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Star</c:v>
                </c:pt>
                <c:pt idx="1">
                  <c:v>Cross</c:v>
                </c:pt>
                <c:pt idx="2">
                  <c:v>Triangle</c:v>
                </c:pt>
                <c:pt idx="3">
                  <c:v>Diamond</c:v>
                </c:pt>
                <c:pt idx="4">
                  <c:v>Droplet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5.0</c:v>
                </c:pt>
                <c:pt idx="1">
                  <c:v>5.0</c:v>
                </c:pt>
                <c:pt idx="2">
                  <c:v>3.0</c:v>
                </c:pt>
                <c:pt idx="3">
                  <c:v>7.0</c:v>
                </c:pt>
                <c:pt idx="4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915182704137"/>
          <c:y val="0.142581300813008"/>
          <c:w val="0.486235802247621"/>
          <c:h val="0.725727919680772"/>
        </c:manualLayout>
      </c:layout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Star</c:v>
                </c:pt>
                <c:pt idx="1">
                  <c:v>Cross</c:v>
                </c:pt>
                <c:pt idx="2">
                  <c:v>Triangle</c:v>
                </c:pt>
                <c:pt idx="3">
                  <c:v>Diamond</c:v>
                </c:pt>
                <c:pt idx="4">
                  <c:v>Droplet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5.0</c:v>
                </c:pt>
                <c:pt idx="1">
                  <c:v>3.0</c:v>
                </c:pt>
                <c:pt idx="2">
                  <c:v>5.0</c:v>
                </c:pt>
                <c:pt idx="3">
                  <c:v>8.0</c:v>
                </c:pt>
                <c:pt idx="4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E798-3B7B-014C-ADA7-D1643BB6D3B1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019C-B5AA-F644-B0AB-5634EA963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53A2-C9FB-F845-9513-2AD73D2D6BF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BE16-2894-CB47-8B89-49BB5F2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52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33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07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9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86BE-0173-7044-BDDF-E24FCF207614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1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452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31" y="1740355"/>
            <a:ext cx="2319509" cy="1356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56" y="2431699"/>
            <a:ext cx="1366087" cy="89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51" y="2322042"/>
            <a:ext cx="2794381" cy="1549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93" y="3327734"/>
            <a:ext cx="975785" cy="641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49" y="3361986"/>
            <a:ext cx="1772473" cy="1018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311" y="4887197"/>
            <a:ext cx="590550" cy="491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326" y="4344478"/>
            <a:ext cx="542719" cy="54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8796" y="2947753"/>
            <a:ext cx="722387" cy="70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27" y="3648576"/>
            <a:ext cx="685515" cy="695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09" y="1972014"/>
            <a:ext cx="1096159" cy="9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5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7" y="2271469"/>
            <a:ext cx="1063233" cy="621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19" y="1657874"/>
            <a:ext cx="23622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98" y="2582305"/>
            <a:ext cx="1303530" cy="72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04" y="3087330"/>
            <a:ext cx="1976072" cy="1299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38" y="3087330"/>
            <a:ext cx="725901" cy="417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191" y="4339959"/>
            <a:ext cx="1172356" cy="97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308" y="3841898"/>
            <a:ext cx="542719" cy="54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062" y="2634515"/>
            <a:ext cx="637209" cy="61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84" y="3218770"/>
            <a:ext cx="638769" cy="648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85" y="2098574"/>
            <a:ext cx="582167" cy="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034227"/>
            <a:ext cx="2504305" cy="148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8381" y="3402693"/>
            <a:ext cx="1999237" cy="1212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3893" y="2679211"/>
            <a:ext cx="1637881" cy="1006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38" y="2633095"/>
            <a:ext cx="1411374" cy="800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222" y="3523273"/>
            <a:ext cx="1183054" cy="6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410820" y="837121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56" y="100490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133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9114" y="5151472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08977" y="271038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6123" y="2551661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810190" y="2555431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C</a:t>
            </a:r>
          </a:p>
        </p:txBody>
      </p:sp>
      <p:sp>
        <p:nvSpPr>
          <p:cNvPr id="5" name="Bent Arrow 4"/>
          <p:cNvSpPr/>
          <p:nvPr/>
        </p:nvSpPr>
        <p:spPr>
          <a:xfrm rot="5400000">
            <a:off x="8233449" y="1562429"/>
            <a:ext cx="1270623" cy="77399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817132" y="1541984"/>
            <a:ext cx="1270623" cy="72037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8" y="5863936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13559" y="6182840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877" y="5983202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6059" y="5803915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0614" y="550819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767728" y="6370117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1906" y="5976542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26587" y="577973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26587" y="6179102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420" y="345683"/>
            <a:ext cx="4644200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5037" t="-23131" r="-8047"/>
          <a:stretch/>
        </p:blipFill>
        <p:spPr>
          <a:xfrm>
            <a:off x="803225" y="2642369"/>
            <a:ext cx="3858804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-23432"/>
          <a:stretch/>
        </p:blipFill>
        <p:spPr>
          <a:xfrm>
            <a:off x="6253605" y="2642368"/>
            <a:ext cx="3861844" cy="246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874" y="342002"/>
            <a:ext cx="721507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/>
          <p:cNvSpPr/>
          <p:nvPr/>
        </p:nvSpPr>
        <p:spPr>
          <a:xfrm>
            <a:off x="7390144" y="5713531"/>
            <a:ext cx="521300" cy="521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15475" y="5914678"/>
            <a:ext cx="320153" cy="3201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465011" y="6055051"/>
            <a:ext cx="179780" cy="1797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90144" y="623483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Abundance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4669221" y="2642369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-34161" t="1" r="-41904" b="-104504"/>
          <a:stretch/>
        </p:blipFill>
        <p:spPr>
          <a:xfrm>
            <a:off x="9066645" y="2701456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9041246" y="291282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bank</a:t>
            </a:r>
            <a:endParaRPr lang="en-US" dirty="0"/>
          </a:p>
        </p:txBody>
      </p:sp>
      <p:cxnSp>
        <p:nvCxnSpPr>
          <p:cNvPr id="35" name="Curved Connector 34"/>
          <p:cNvCxnSpPr/>
          <p:nvPr/>
        </p:nvCxnSpPr>
        <p:spPr>
          <a:xfrm rot="10800000" flipV="1">
            <a:off x="6738709" y="2765308"/>
            <a:ext cx="2327937" cy="822070"/>
          </a:xfrm>
          <a:prstGeom prst="curvedConnector3">
            <a:avLst>
              <a:gd name="adj1" fmla="val 1001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3" idx="1"/>
          </p:cNvCxnSpPr>
          <p:nvPr/>
        </p:nvCxnSpPr>
        <p:spPr>
          <a:xfrm rot="10800000" flipV="1">
            <a:off x="8015477" y="2964938"/>
            <a:ext cx="1051168" cy="205582"/>
          </a:xfrm>
          <a:prstGeom prst="curvedConnector3">
            <a:avLst>
              <a:gd name="adj1" fmla="val 995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 flipV="1">
            <a:off x="8771791" y="3170521"/>
            <a:ext cx="230238" cy="2180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5400000">
            <a:off x="9345084" y="3394662"/>
            <a:ext cx="354405" cy="1293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10121939" y="2651967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33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3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7980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9864" y="821410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54480" y="2774197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17201" y="1906291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80717" y="3471620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55333" y="41070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054" y="3909519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44035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518651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81372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156463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1079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793800" y="4138047"/>
            <a:ext cx="637279" cy="1549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98970" y="4199232"/>
            <a:ext cx="637279" cy="92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5-Point Star 115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ardrop 122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iamond 83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8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ardrop 8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ross 9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iamond 93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ross 101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ross 106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5-Point Star 150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riangle 152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ardrop 154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ardrop 159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5-Point Star 160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riangle 162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ardrop 164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5-Point Star 165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riangle 177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071993" y="4217627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06180" y="821409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80796" y="2774196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43517" y="1906290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18608" y="3471619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393224" y="4107050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755945" y="3909518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57292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31908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94629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69720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44336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07057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036861" y="4107050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885250" y="4249399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8" name="Oval 137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5-Point Star 156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riangle 163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Diamond 166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ardrop 168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5-Point Star 17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ross 17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riangle 173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Diamond 174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ardrop 175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ross 180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5-Point Star 187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riangle 188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iamond 189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5-Point Star 191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riangle 192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Diamond 193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ardrop 194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5-Point Star 195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riangle 196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ardrop 197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5-Point Star 198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riangle 199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ardrop 200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riangle 201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44257" y="821005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104407" y="2774724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381535" y="1906292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27279" y="3473426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8756" y="41077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63114" y="3909520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911533" y="2916240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5506" y="3800427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96159" y="3474612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30203" y="4001555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60722" y="4218531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267806" y="4218098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94432" y="4109665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716358" y="4250654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9" name="Oval 138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5-Point Star 161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iamond 168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ardrop 170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5-Point Star 171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ross 173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riangle 174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Diamond 175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ardrop 176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Cross 178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ardrop 180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Cross 18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Cross 187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5-Point Star 188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iamond 190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ardrop 191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5-Point Star 192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iamond 194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ardrop 195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5-Point Star 196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riangle 197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ardrop 198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5-Point Star 199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riangle 200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ardrop 201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riangle 203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841823"/>
              </p:ext>
            </p:extLst>
          </p:nvPr>
        </p:nvGraphicFramePr>
        <p:xfrm>
          <a:off x="1613784" y="0"/>
          <a:ext cx="58055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332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39" y="263184"/>
            <a:ext cx="4400587" cy="2255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27" y="2974545"/>
            <a:ext cx="4470596" cy="2263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02" y="2974545"/>
            <a:ext cx="4510656" cy="2274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Lightning Bolt 60"/>
          <p:cNvSpPr/>
          <p:nvPr/>
        </p:nvSpPr>
        <p:spPr>
          <a:xfrm rot="4866032">
            <a:off x="9935881" y="794187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 descr="mage result for clock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7" y="95922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1032639" y="5249186"/>
            <a:ext cx="488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6355933" y="5243614"/>
            <a:ext cx="49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204247" y="140054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66" name="TextBox 65"/>
          <p:cNvSpPr txBox="1"/>
          <p:nvPr/>
        </p:nvSpPr>
        <p:spPr>
          <a:xfrm>
            <a:off x="568408" y="283451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67" name="TextBox 66"/>
          <p:cNvSpPr txBox="1"/>
          <p:nvPr/>
        </p:nvSpPr>
        <p:spPr>
          <a:xfrm>
            <a:off x="5903046" y="2834518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68" name="Bent Arrow 67"/>
          <p:cNvSpPr/>
          <p:nvPr/>
        </p:nvSpPr>
        <p:spPr>
          <a:xfrm rot="5400000">
            <a:off x="8547413" y="1288543"/>
            <a:ext cx="1620760" cy="1522530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Bent Arrow 68"/>
          <p:cNvSpPr/>
          <p:nvPr/>
        </p:nvSpPr>
        <p:spPr>
          <a:xfrm rot="5400000" flipV="1">
            <a:off x="1887026" y="1230975"/>
            <a:ext cx="1595092" cy="1611997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5852822" y="6375205"/>
            <a:ext cx="313552" cy="80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44307" y="6279910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76526" y="592205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16599" y="268806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476486" y="244585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Taxa 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131634" y="3000707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866641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425228" y="2984848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685115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/>
          <a:srcRect r="76373"/>
          <a:stretch/>
        </p:blipFill>
        <p:spPr>
          <a:xfrm>
            <a:off x="8041842" y="2629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/>
          <a:srcRect l="38171" r="38202"/>
          <a:stretch/>
        </p:blipFill>
        <p:spPr>
          <a:xfrm>
            <a:off x="5439770" y="29818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75262" r="1111"/>
          <a:stretch/>
        </p:blipFill>
        <p:spPr>
          <a:xfrm>
            <a:off x="10786114" y="2981803"/>
            <a:ext cx="455308" cy="22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Rounded Rectangle 81"/>
          <p:cNvSpPr/>
          <p:nvPr/>
        </p:nvSpPr>
        <p:spPr>
          <a:xfrm>
            <a:off x="4987019" y="6227190"/>
            <a:ext cx="956034" cy="50618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Diamond 82"/>
          <p:cNvSpPr/>
          <p:nvPr/>
        </p:nvSpPr>
        <p:spPr>
          <a:xfrm>
            <a:off x="5046797" y="6239254"/>
            <a:ext cx="325361" cy="313088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5325488" y="6446325"/>
            <a:ext cx="273521" cy="260955"/>
          </a:xfrm>
          <a:prstGeom prst="plus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5565166" y="6252034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5700263" y="6588689"/>
            <a:ext cx="461247" cy="33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8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09799" y="2246418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97597" y="338039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34998" y="224641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16616" y="3458176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553213" y="246624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694413" y="36556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793432" y="252628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10036935" y="28146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630846" y="375513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8257341" y="37614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387712" y="250741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205924" y="25099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09799" y="4465697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793432" y="474556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205924" y="472918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119777" y="364241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797597" y="228255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694413" y="25578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3119777" y="254458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234998" y="3462225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16616" y="2215724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/>
          <p:cNvSpPr/>
          <p:nvPr/>
        </p:nvSpPr>
        <p:spPr>
          <a:xfrm>
            <a:off x="9553213" y="368205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/>
          <p:cNvSpPr/>
          <p:nvPr/>
        </p:nvSpPr>
        <p:spPr>
          <a:xfrm>
            <a:off x="10036935" y="40304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630846" y="251268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257341" y="251898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ardrop 74"/>
          <p:cNvSpPr/>
          <p:nvPr/>
        </p:nvSpPr>
        <p:spPr>
          <a:xfrm>
            <a:off x="10387712" y="372322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684555" y="3380394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974929" y="36635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628851" y="3668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669899" y="228255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960273" y="25656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614195" y="257029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909799" y="113447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793432" y="141433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1205924" y="139795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09799" y="335374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1793432" y="363361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1205924" y="36172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4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3978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3109279" y="234881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3992912" y="26286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062733" y="230862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8028878" y="249616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7317783" y="249513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5029767" y="2889047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5320141" y="317216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974063" y="317679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5015111" y="1791208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5305485" y="207432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959407" y="207895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3367022" y="259511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097247" y="34389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>
            <a:off x="3980880" y="37188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3354990" y="368526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3121888" y="452910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4005521" y="480897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379631" y="477540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097247" y="1222986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3980880" y="15028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3354990" y="146928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/>
          <p:cNvSpPr/>
          <p:nvPr/>
        </p:nvSpPr>
        <p:spPr>
          <a:xfrm>
            <a:off x="7648560" y="2655031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062733" y="340646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8028878" y="359400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7317783" y="359297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7648560" y="3752870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029767" y="3986886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5320141" y="426999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/>
        </p:nvSpPr>
        <p:spPr>
          <a:xfrm>
            <a:off x="5974063" y="427462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8985936" y="2814927"/>
            <a:ext cx="1635481" cy="843842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/>
          <p:cNvSpPr/>
          <p:nvPr/>
        </p:nvSpPr>
        <p:spPr>
          <a:xfrm>
            <a:off x="9617731" y="294635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9990844" y="3122252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>
            <a:off x="9207609" y="318441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2325508" y="234881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3209141" y="26286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228384" y="287152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518758" y="31546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172680" y="315926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2583251" y="259511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313476" y="34389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>
            <a:off x="3197109" y="37188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571219" y="368526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100546" y="2905252"/>
            <a:ext cx="1635481" cy="843842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8732341" y="303667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9105454" y="3212577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8322219" y="32747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210015" y="1274497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/>
          <p:cNvSpPr/>
          <p:nvPr/>
        </p:nvSpPr>
        <p:spPr>
          <a:xfrm>
            <a:off x="7176160" y="14620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6465065" y="14610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6795842" y="1620903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210015" y="2372336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7176160" y="255987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/>
          <p:nvPr/>
        </p:nvSpPr>
        <p:spPr>
          <a:xfrm>
            <a:off x="6465065" y="255884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6795842" y="2718742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210015" y="356258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/>
          <p:cNvSpPr/>
          <p:nvPr/>
        </p:nvSpPr>
        <p:spPr>
          <a:xfrm>
            <a:off x="7176160" y="375012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6465065" y="374909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6795842" y="3908990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6210015" y="4660423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iamond 70"/>
          <p:cNvSpPr/>
          <p:nvPr/>
        </p:nvSpPr>
        <p:spPr>
          <a:xfrm>
            <a:off x="7176160" y="484796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6465065" y="484693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6795842" y="5006829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5-Point Star 183"/>
          <p:cNvSpPr/>
          <p:nvPr/>
        </p:nvSpPr>
        <p:spPr>
          <a:xfrm>
            <a:off x="6533520" y="37940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4130125" y="436590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6034720" y="382045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888389" y="4119336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iamond 70"/>
          <p:cNvSpPr/>
          <p:nvPr/>
        </p:nvSpPr>
        <p:spPr>
          <a:xfrm>
            <a:off x="2771963" y="43556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4706094" y="436590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2187411" y="4375605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8554372" y="328234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797699" y="4113846"/>
            <a:ext cx="1635481" cy="84384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681216" y="3543881"/>
            <a:ext cx="1635481" cy="843842"/>
          </a:xfrm>
          <a:prstGeom prst="roundRect">
            <a:avLst/>
          </a:prstGeom>
          <a:noFill/>
          <a:ln w="76200">
            <a:solidFill>
              <a:srgbClr val="4A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888389" y="3019225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2771963" y="325556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/>
          <p:cNvSpPr/>
          <p:nvPr/>
        </p:nvSpPr>
        <p:spPr>
          <a:xfrm>
            <a:off x="2187411" y="3275494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6533520" y="269550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4130125" y="326735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6034720" y="27219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4706094" y="326735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3797699" y="3015293"/>
            <a:ext cx="1635481" cy="84384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681216" y="2445328"/>
            <a:ext cx="1635481" cy="843842"/>
          </a:xfrm>
          <a:prstGeom prst="roundRect">
            <a:avLst/>
          </a:prstGeom>
          <a:noFill/>
          <a:ln w="76200">
            <a:solidFill>
              <a:srgbClr val="4A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1888389" y="192067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2771963" y="21570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/>
          <p:cNvSpPr/>
          <p:nvPr/>
        </p:nvSpPr>
        <p:spPr>
          <a:xfrm>
            <a:off x="2187411" y="2176941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iamond 75"/>
          <p:cNvSpPr/>
          <p:nvPr/>
        </p:nvSpPr>
        <p:spPr>
          <a:xfrm>
            <a:off x="4130125" y="218296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/>
          <p:cNvSpPr/>
          <p:nvPr/>
        </p:nvSpPr>
        <p:spPr>
          <a:xfrm>
            <a:off x="4706094" y="218296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7699" y="1930903"/>
            <a:ext cx="1635481" cy="84384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1888389" y="83628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2771963" y="107262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2187411" y="1092551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7909707" y="327198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1888389" y="5199516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iamond 83"/>
          <p:cNvSpPr/>
          <p:nvPr/>
        </p:nvSpPr>
        <p:spPr>
          <a:xfrm>
            <a:off x="2771963" y="543585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187411" y="5455785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7590526" y="3015293"/>
            <a:ext cx="1635481" cy="8438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5-Point Star 61"/>
          <p:cNvSpPr/>
          <p:nvPr/>
        </p:nvSpPr>
        <p:spPr>
          <a:xfrm>
            <a:off x="9496965" y="64721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11056187" y="70347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9923540" y="69400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10271606" y="698569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10618486" y="66277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219762"/>
              </p:ext>
            </p:extLst>
          </p:nvPr>
        </p:nvGraphicFramePr>
        <p:xfrm>
          <a:off x="942201" y="400072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Before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After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Triangle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Diamond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Droplet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7" name="Chart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984416"/>
              </p:ext>
            </p:extLst>
          </p:nvPr>
        </p:nvGraphicFramePr>
        <p:xfrm>
          <a:off x="525079" y="2888783"/>
          <a:ext cx="5595604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9" name="Chart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51694"/>
              </p:ext>
            </p:extLst>
          </p:nvPr>
        </p:nvGraphicFramePr>
        <p:xfrm>
          <a:off x="4634514" y="2780810"/>
          <a:ext cx="5595604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0" name="5-Point Star 89"/>
          <p:cNvSpPr/>
          <p:nvPr/>
        </p:nvSpPr>
        <p:spPr>
          <a:xfrm>
            <a:off x="3646132" y="393979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ross 90"/>
          <p:cNvSpPr/>
          <p:nvPr/>
        </p:nvSpPr>
        <p:spPr>
          <a:xfrm>
            <a:off x="3886156" y="497292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/>
          <p:cNvSpPr/>
          <p:nvPr/>
        </p:nvSpPr>
        <p:spPr>
          <a:xfrm>
            <a:off x="3169709" y="5439257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2408290" y="47467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ardrop 93"/>
          <p:cNvSpPr/>
          <p:nvPr/>
        </p:nvSpPr>
        <p:spPr>
          <a:xfrm>
            <a:off x="2830199" y="378452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7856299" y="381471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ross 100"/>
          <p:cNvSpPr/>
          <p:nvPr/>
        </p:nvSpPr>
        <p:spPr>
          <a:xfrm>
            <a:off x="8212358" y="479015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/>
          <p:cNvSpPr/>
          <p:nvPr/>
        </p:nvSpPr>
        <p:spPr>
          <a:xfrm>
            <a:off x="7318973" y="5352597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iamond 102"/>
          <p:cNvSpPr/>
          <p:nvPr/>
        </p:nvSpPr>
        <p:spPr>
          <a:xfrm>
            <a:off x="6520125" y="443892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ardrop 103"/>
          <p:cNvSpPr/>
          <p:nvPr/>
        </p:nvSpPr>
        <p:spPr>
          <a:xfrm>
            <a:off x="7131373" y="359518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843925" y="1114783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15" y="115227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63878" y="5081974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699635" y="5080617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3163813" y="314833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534406" y="2616969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6225943" y="2601686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5" name="Bent Arrow 4"/>
          <p:cNvSpPr/>
          <p:nvPr/>
        </p:nvSpPr>
        <p:spPr>
          <a:xfrm rot="5400000">
            <a:off x="8731219" y="1445387"/>
            <a:ext cx="1162189" cy="1180974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2278336" y="1428458"/>
            <a:ext cx="1162189" cy="1214832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92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67613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62931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50113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24668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821782" y="6152709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080641" y="5961694"/>
            <a:ext cx="111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1" y="464471"/>
            <a:ext cx="3203148" cy="18169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8" y="2934606"/>
            <a:ext cx="3183345" cy="1935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311" y="2760681"/>
            <a:ext cx="3128887" cy="22922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399" y="637790"/>
            <a:ext cx="1453787" cy="1447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7093" y="3188009"/>
            <a:ext cx="1454646" cy="14607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198" y="3192889"/>
            <a:ext cx="1454646" cy="146073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626651" y="386967"/>
            <a:ext cx="4821535" cy="1968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80219" y="2760681"/>
            <a:ext cx="4821535" cy="233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670107" y="2740596"/>
            <a:ext cx="4821535" cy="2359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5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5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74831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232"/>
              </p:ext>
            </p:extLst>
          </p:nvPr>
        </p:nvGraphicFramePr>
        <p:xfrm>
          <a:off x="1436099" y="2034759"/>
          <a:ext cx="3454402" cy="349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486"/>
                <a:gridCol w="493486"/>
                <a:gridCol w="493486"/>
                <a:gridCol w="493486"/>
                <a:gridCol w="493486"/>
                <a:gridCol w="493486"/>
                <a:gridCol w="493486"/>
              </a:tblGrid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4055" y="337619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174055" y="685962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174055" y="911515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174055" y="1176642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182765" y="490019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8292" y="1920719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10925" y="1920719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04681" y="2412227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10925" y="2412227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49232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20845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/>
          <p:cNvSpPr/>
          <p:nvPr/>
        </p:nvSpPr>
        <p:spPr>
          <a:xfrm>
            <a:off x="3855673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35465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31854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10147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28000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/>
          <p:cNvSpPr/>
          <p:nvPr/>
        </p:nvSpPr>
        <p:spPr>
          <a:xfrm>
            <a:off x="3855673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/>
          <p:cNvSpPr/>
          <p:nvPr/>
        </p:nvSpPr>
        <p:spPr>
          <a:xfrm>
            <a:off x="1858377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/>
          <p:cNvSpPr/>
          <p:nvPr/>
        </p:nvSpPr>
        <p:spPr>
          <a:xfrm>
            <a:off x="4842805" y="4482085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/>
          <p:cNvSpPr/>
          <p:nvPr/>
        </p:nvSpPr>
        <p:spPr>
          <a:xfrm>
            <a:off x="4349318" y="4482085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Oval 24"/>
          <p:cNvSpPr/>
          <p:nvPr/>
        </p:nvSpPr>
        <p:spPr>
          <a:xfrm>
            <a:off x="1873182" y="4492286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9565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Oval 26"/>
          <p:cNvSpPr/>
          <p:nvPr/>
        </p:nvSpPr>
        <p:spPr>
          <a:xfrm>
            <a:off x="1885156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71097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99565" y="5481825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85156" y="549177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80125" y="5490373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Oval 31"/>
          <p:cNvSpPr/>
          <p:nvPr/>
        </p:nvSpPr>
        <p:spPr>
          <a:xfrm>
            <a:off x="2875113" y="549113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0704" y="5501091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Oval 33"/>
          <p:cNvSpPr/>
          <p:nvPr/>
        </p:nvSpPr>
        <p:spPr>
          <a:xfrm>
            <a:off x="3855673" y="5499686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59711" y="549113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Oval 35"/>
          <p:cNvSpPr/>
          <p:nvPr/>
        </p:nvSpPr>
        <p:spPr>
          <a:xfrm>
            <a:off x="4845302" y="5501091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442578" y="789405"/>
            <a:ext cx="3447923" cy="913991"/>
          </a:xfrm>
          <a:custGeom>
            <a:avLst/>
            <a:gdLst>
              <a:gd name="connsiteX0" fmla="*/ 0 w 3457022"/>
              <a:gd name="connsiteY0" fmla="*/ 641318 h 929084"/>
              <a:gd name="connsiteX1" fmla="*/ 513244 w 3457022"/>
              <a:gd name="connsiteY1" fmla="*/ 912689 h 929084"/>
              <a:gd name="connsiteX2" fmla="*/ 1002890 w 3457022"/>
              <a:gd name="connsiteY2" fmla="*/ 216565 h 929084"/>
              <a:gd name="connsiteX3" fmla="*/ 1474839 w 3457022"/>
              <a:gd name="connsiteY3" fmla="*/ 63182 h 929084"/>
              <a:gd name="connsiteX4" fmla="*/ 1958586 w 3457022"/>
              <a:gd name="connsiteY4" fmla="*/ 27785 h 929084"/>
              <a:gd name="connsiteX5" fmla="*/ 2442333 w 3457022"/>
              <a:gd name="connsiteY5" fmla="*/ 464338 h 929084"/>
              <a:gd name="connsiteX6" fmla="*/ 2967376 w 3457022"/>
              <a:gd name="connsiteY6" fmla="*/ 641318 h 929084"/>
              <a:gd name="connsiteX7" fmla="*/ 3457022 w 3457022"/>
              <a:gd name="connsiteY7" fmla="*/ 765205 h 92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7022" h="929084">
                <a:moveTo>
                  <a:pt x="0" y="641318"/>
                </a:moveTo>
                <a:cubicBezTo>
                  <a:pt x="173048" y="812399"/>
                  <a:pt x="346096" y="983481"/>
                  <a:pt x="513244" y="912689"/>
                </a:cubicBezTo>
                <a:cubicBezTo>
                  <a:pt x="680392" y="841897"/>
                  <a:pt x="842624" y="358149"/>
                  <a:pt x="1002890" y="216565"/>
                </a:cubicBezTo>
                <a:cubicBezTo>
                  <a:pt x="1163156" y="74980"/>
                  <a:pt x="1315556" y="94645"/>
                  <a:pt x="1474839" y="63182"/>
                </a:cubicBezTo>
                <a:cubicBezTo>
                  <a:pt x="1634122" y="31719"/>
                  <a:pt x="1797337" y="-39074"/>
                  <a:pt x="1958586" y="27785"/>
                </a:cubicBezTo>
                <a:cubicBezTo>
                  <a:pt x="2119835" y="94644"/>
                  <a:pt x="2274201" y="362083"/>
                  <a:pt x="2442333" y="464338"/>
                </a:cubicBezTo>
                <a:cubicBezTo>
                  <a:pt x="2610465" y="566593"/>
                  <a:pt x="2798261" y="591174"/>
                  <a:pt x="2967376" y="641318"/>
                </a:cubicBezTo>
                <a:cubicBezTo>
                  <a:pt x="3136491" y="691462"/>
                  <a:pt x="3226947" y="420093"/>
                  <a:pt x="3457022" y="76520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8095" y="53150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Seed bank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41208"/>
              </p:ext>
            </p:extLst>
          </p:nvPr>
        </p:nvGraphicFramePr>
        <p:xfrm>
          <a:off x="6950401" y="2069075"/>
          <a:ext cx="3454402" cy="349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486"/>
                <a:gridCol w="493486"/>
                <a:gridCol w="493486"/>
                <a:gridCol w="493486"/>
                <a:gridCol w="493486"/>
                <a:gridCol w="493486"/>
                <a:gridCol w="493486"/>
              </a:tblGrid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1" name="Freeform 70"/>
          <p:cNvSpPr/>
          <p:nvPr/>
        </p:nvSpPr>
        <p:spPr>
          <a:xfrm>
            <a:off x="6980761" y="823859"/>
            <a:ext cx="3454402" cy="888019"/>
          </a:xfrm>
          <a:custGeom>
            <a:avLst/>
            <a:gdLst>
              <a:gd name="connsiteX0" fmla="*/ 0 w 3468914"/>
              <a:gd name="connsiteY0" fmla="*/ 645943 h 919366"/>
              <a:gd name="connsiteX1" fmla="*/ 457200 w 3468914"/>
              <a:gd name="connsiteY1" fmla="*/ 57 h 919366"/>
              <a:gd name="connsiteX2" fmla="*/ 957943 w 3468914"/>
              <a:gd name="connsiteY2" fmla="*/ 609657 h 919366"/>
              <a:gd name="connsiteX3" fmla="*/ 1465943 w 3468914"/>
              <a:gd name="connsiteY3" fmla="*/ 834629 h 919366"/>
              <a:gd name="connsiteX4" fmla="*/ 1988457 w 3468914"/>
              <a:gd name="connsiteY4" fmla="*/ 907200 h 919366"/>
              <a:gd name="connsiteX5" fmla="*/ 2460172 w 3468914"/>
              <a:gd name="connsiteY5" fmla="*/ 602400 h 919366"/>
              <a:gd name="connsiteX6" fmla="*/ 2939143 w 3468914"/>
              <a:gd name="connsiteY6" fmla="*/ 420971 h 919366"/>
              <a:gd name="connsiteX7" fmla="*/ 3468914 w 3468914"/>
              <a:gd name="connsiteY7" fmla="*/ 275829 h 91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8914" h="919366">
                <a:moveTo>
                  <a:pt x="0" y="645943"/>
                </a:moveTo>
                <a:cubicBezTo>
                  <a:pt x="148771" y="326024"/>
                  <a:pt x="297543" y="6105"/>
                  <a:pt x="457200" y="57"/>
                </a:cubicBezTo>
                <a:cubicBezTo>
                  <a:pt x="616857" y="-5991"/>
                  <a:pt x="789819" y="470562"/>
                  <a:pt x="957943" y="609657"/>
                </a:cubicBezTo>
                <a:cubicBezTo>
                  <a:pt x="1126067" y="748752"/>
                  <a:pt x="1294191" y="785039"/>
                  <a:pt x="1465943" y="834629"/>
                </a:cubicBezTo>
                <a:cubicBezTo>
                  <a:pt x="1637695" y="884219"/>
                  <a:pt x="1822752" y="945905"/>
                  <a:pt x="1988457" y="907200"/>
                </a:cubicBezTo>
                <a:cubicBezTo>
                  <a:pt x="2154162" y="868495"/>
                  <a:pt x="2301724" y="683438"/>
                  <a:pt x="2460172" y="602400"/>
                </a:cubicBezTo>
                <a:cubicBezTo>
                  <a:pt x="2618620" y="521362"/>
                  <a:pt x="2771019" y="475399"/>
                  <a:pt x="2939143" y="420971"/>
                </a:cubicBezTo>
                <a:cubicBezTo>
                  <a:pt x="3107267" y="366542"/>
                  <a:pt x="3380619" y="298810"/>
                  <a:pt x="3468914" y="27582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5046562" y="2076055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046562" y="2550137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046562" y="3030046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046562" y="3536662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046562" y="4073395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046562" y="4547477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046562" y="5027386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046562" y="5534002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1735"/>
              </p:ext>
            </p:extLst>
          </p:nvPr>
        </p:nvGraphicFramePr>
        <p:xfrm>
          <a:off x="6844064" y="5902008"/>
          <a:ext cx="3454402" cy="349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486"/>
                <a:gridCol w="493486"/>
                <a:gridCol w="493486"/>
                <a:gridCol w="493486"/>
                <a:gridCol w="493486"/>
                <a:gridCol w="493486"/>
                <a:gridCol w="493486"/>
              </a:tblGrid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" name="Oval 82"/>
          <p:cNvSpPr/>
          <p:nvPr/>
        </p:nvSpPr>
        <p:spPr>
          <a:xfrm>
            <a:off x="7761063" y="5845718"/>
            <a:ext cx="121222" cy="1212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4" name="Oval 83"/>
          <p:cNvSpPr/>
          <p:nvPr/>
        </p:nvSpPr>
        <p:spPr>
          <a:xfrm>
            <a:off x="8763696" y="5845718"/>
            <a:ext cx="121222" cy="1212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5" name="Oval 84"/>
          <p:cNvSpPr/>
          <p:nvPr/>
        </p:nvSpPr>
        <p:spPr>
          <a:xfrm>
            <a:off x="8288319" y="6355150"/>
            <a:ext cx="65584" cy="65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6" name="Oval 85"/>
          <p:cNvSpPr/>
          <p:nvPr/>
        </p:nvSpPr>
        <p:spPr>
          <a:xfrm>
            <a:off x="8794563" y="6355150"/>
            <a:ext cx="65584" cy="655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Oval 86"/>
          <p:cNvSpPr/>
          <p:nvPr/>
        </p:nvSpPr>
        <p:spPr>
          <a:xfrm>
            <a:off x="6788727" y="6849019"/>
            <a:ext cx="86867" cy="868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Oval 87"/>
          <p:cNvSpPr/>
          <p:nvPr/>
        </p:nvSpPr>
        <p:spPr>
          <a:xfrm>
            <a:off x="8260340" y="6849019"/>
            <a:ext cx="86867" cy="868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Oval 88"/>
          <p:cNvSpPr/>
          <p:nvPr/>
        </p:nvSpPr>
        <p:spPr>
          <a:xfrm>
            <a:off x="9295168" y="6849019"/>
            <a:ext cx="86867" cy="868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Oval 89"/>
          <p:cNvSpPr/>
          <p:nvPr/>
        </p:nvSpPr>
        <p:spPr>
          <a:xfrm>
            <a:off x="7762348" y="7335198"/>
            <a:ext cx="121007" cy="1210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Oval 90"/>
          <p:cNvSpPr/>
          <p:nvPr/>
        </p:nvSpPr>
        <p:spPr>
          <a:xfrm>
            <a:off x="8258737" y="7335198"/>
            <a:ext cx="121007" cy="1210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Oval 91"/>
          <p:cNvSpPr/>
          <p:nvPr/>
        </p:nvSpPr>
        <p:spPr>
          <a:xfrm>
            <a:off x="9737030" y="7335198"/>
            <a:ext cx="121007" cy="1210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Oval 92"/>
          <p:cNvSpPr/>
          <p:nvPr/>
        </p:nvSpPr>
        <p:spPr>
          <a:xfrm>
            <a:off x="10217047" y="7808360"/>
            <a:ext cx="165010" cy="1650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Oval 93"/>
          <p:cNvSpPr/>
          <p:nvPr/>
        </p:nvSpPr>
        <p:spPr>
          <a:xfrm>
            <a:off x="9244720" y="7808360"/>
            <a:ext cx="165010" cy="1650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Oval 94"/>
          <p:cNvSpPr/>
          <p:nvPr/>
        </p:nvSpPr>
        <p:spPr>
          <a:xfrm>
            <a:off x="7247424" y="7808360"/>
            <a:ext cx="165010" cy="1650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Oval 95"/>
          <p:cNvSpPr/>
          <p:nvPr/>
        </p:nvSpPr>
        <p:spPr>
          <a:xfrm>
            <a:off x="10194016" y="8267353"/>
            <a:ext cx="238492" cy="2384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7" name="Oval 96"/>
          <p:cNvSpPr/>
          <p:nvPr/>
        </p:nvSpPr>
        <p:spPr>
          <a:xfrm>
            <a:off x="9700529" y="8267353"/>
            <a:ext cx="238492" cy="2384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8" name="Oval 97"/>
          <p:cNvSpPr/>
          <p:nvPr/>
        </p:nvSpPr>
        <p:spPr>
          <a:xfrm>
            <a:off x="7224393" y="8277554"/>
            <a:ext cx="238492" cy="2384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9" name="Oval 98"/>
          <p:cNvSpPr/>
          <p:nvPr/>
        </p:nvSpPr>
        <p:spPr>
          <a:xfrm>
            <a:off x="6769694" y="8817880"/>
            <a:ext cx="150563" cy="1505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0" name="Oval 99"/>
          <p:cNvSpPr/>
          <p:nvPr/>
        </p:nvSpPr>
        <p:spPr>
          <a:xfrm>
            <a:off x="7255285" y="8817880"/>
            <a:ext cx="150563" cy="1505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9241226" y="8817880"/>
            <a:ext cx="150563" cy="1505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807530" y="9349074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7293121" y="935902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788090" y="9357622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283078" y="935838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8768669" y="9368340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9263638" y="9366935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9767676" y="935838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10253267" y="9368340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28548"/>
              </p:ext>
            </p:extLst>
          </p:nvPr>
        </p:nvGraphicFramePr>
        <p:xfrm>
          <a:off x="1420601" y="5973571"/>
          <a:ext cx="3454402" cy="349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486"/>
                <a:gridCol w="493486"/>
                <a:gridCol w="493486"/>
                <a:gridCol w="493486"/>
                <a:gridCol w="493486"/>
                <a:gridCol w="493486"/>
                <a:gridCol w="493486"/>
              </a:tblGrid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11" name="Straight Arrow Connector 110"/>
          <p:cNvCxnSpPr/>
          <p:nvPr/>
        </p:nvCxnSpPr>
        <p:spPr>
          <a:xfrm>
            <a:off x="4953002" y="6008365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4953002" y="6482447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953002" y="6962356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4953002" y="7468972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953002" y="8005705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953002" y="8479787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953002" y="8959696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4953002" y="9466312"/>
            <a:ext cx="1724628" cy="0"/>
          </a:xfrm>
          <a:prstGeom prst="straightConnector1">
            <a:avLst/>
          </a:prstGeom>
          <a:ln w="38100">
            <a:solidFill>
              <a:srgbClr val="EC3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67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36099" y="2034759"/>
          <a:ext cx="3454402" cy="349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486"/>
                <a:gridCol w="493486"/>
                <a:gridCol w="493486"/>
                <a:gridCol w="493486"/>
                <a:gridCol w="493486"/>
                <a:gridCol w="493486"/>
                <a:gridCol w="493486"/>
              </a:tblGrid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4055" y="337619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174055" y="685962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174055" y="911515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174055" y="1176642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182765" y="490019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8292" y="1920719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10925" y="1920719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04681" y="2412227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10925" y="2412227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49232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20845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Oval 15"/>
          <p:cNvSpPr/>
          <p:nvPr/>
        </p:nvSpPr>
        <p:spPr>
          <a:xfrm>
            <a:off x="3855673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35465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Oval 17"/>
          <p:cNvSpPr/>
          <p:nvPr/>
        </p:nvSpPr>
        <p:spPr>
          <a:xfrm>
            <a:off x="2831854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10147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28000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Oval 20"/>
          <p:cNvSpPr/>
          <p:nvPr/>
        </p:nvSpPr>
        <p:spPr>
          <a:xfrm>
            <a:off x="3855673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Oval 21"/>
          <p:cNvSpPr/>
          <p:nvPr/>
        </p:nvSpPr>
        <p:spPr>
          <a:xfrm>
            <a:off x="1858377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Oval 22"/>
          <p:cNvSpPr/>
          <p:nvPr/>
        </p:nvSpPr>
        <p:spPr>
          <a:xfrm>
            <a:off x="4842805" y="4482085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Oval 23"/>
          <p:cNvSpPr/>
          <p:nvPr/>
        </p:nvSpPr>
        <p:spPr>
          <a:xfrm>
            <a:off x="4349318" y="4482085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5" name="Oval 24"/>
          <p:cNvSpPr/>
          <p:nvPr/>
        </p:nvSpPr>
        <p:spPr>
          <a:xfrm>
            <a:off x="1873182" y="4492286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99565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Oval 26"/>
          <p:cNvSpPr/>
          <p:nvPr/>
        </p:nvSpPr>
        <p:spPr>
          <a:xfrm>
            <a:off x="1885156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71097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99565" y="5481825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85156" y="549177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80125" y="5490373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2" name="Oval 31"/>
          <p:cNvSpPr/>
          <p:nvPr/>
        </p:nvSpPr>
        <p:spPr>
          <a:xfrm>
            <a:off x="2875113" y="549113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0704" y="5501091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4" name="Oval 33"/>
          <p:cNvSpPr/>
          <p:nvPr/>
        </p:nvSpPr>
        <p:spPr>
          <a:xfrm>
            <a:off x="3855673" y="5499686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Oval 34"/>
          <p:cNvSpPr/>
          <p:nvPr/>
        </p:nvSpPr>
        <p:spPr>
          <a:xfrm>
            <a:off x="4359711" y="549113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6" name="Oval 35"/>
          <p:cNvSpPr/>
          <p:nvPr/>
        </p:nvSpPr>
        <p:spPr>
          <a:xfrm>
            <a:off x="4845302" y="5501091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442578" y="789405"/>
            <a:ext cx="3447923" cy="913991"/>
          </a:xfrm>
          <a:custGeom>
            <a:avLst/>
            <a:gdLst>
              <a:gd name="connsiteX0" fmla="*/ 0 w 3457022"/>
              <a:gd name="connsiteY0" fmla="*/ 641318 h 929084"/>
              <a:gd name="connsiteX1" fmla="*/ 513244 w 3457022"/>
              <a:gd name="connsiteY1" fmla="*/ 912689 h 929084"/>
              <a:gd name="connsiteX2" fmla="*/ 1002890 w 3457022"/>
              <a:gd name="connsiteY2" fmla="*/ 216565 h 929084"/>
              <a:gd name="connsiteX3" fmla="*/ 1474839 w 3457022"/>
              <a:gd name="connsiteY3" fmla="*/ 63182 h 929084"/>
              <a:gd name="connsiteX4" fmla="*/ 1958586 w 3457022"/>
              <a:gd name="connsiteY4" fmla="*/ 27785 h 929084"/>
              <a:gd name="connsiteX5" fmla="*/ 2442333 w 3457022"/>
              <a:gd name="connsiteY5" fmla="*/ 464338 h 929084"/>
              <a:gd name="connsiteX6" fmla="*/ 2967376 w 3457022"/>
              <a:gd name="connsiteY6" fmla="*/ 641318 h 929084"/>
              <a:gd name="connsiteX7" fmla="*/ 3457022 w 3457022"/>
              <a:gd name="connsiteY7" fmla="*/ 765205 h 92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7022" h="929084">
                <a:moveTo>
                  <a:pt x="0" y="641318"/>
                </a:moveTo>
                <a:cubicBezTo>
                  <a:pt x="173048" y="812399"/>
                  <a:pt x="346096" y="983481"/>
                  <a:pt x="513244" y="912689"/>
                </a:cubicBezTo>
                <a:cubicBezTo>
                  <a:pt x="680392" y="841897"/>
                  <a:pt x="842624" y="358149"/>
                  <a:pt x="1002890" y="216565"/>
                </a:cubicBezTo>
                <a:cubicBezTo>
                  <a:pt x="1163156" y="74980"/>
                  <a:pt x="1315556" y="94645"/>
                  <a:pt x="1474839" y="63182"/>
                </a:cubicBezTo>
                <a:cubicBezTo>
                  <a:pt x="1634122" y="31719"/>
                  <a:pt x="1797337" y="-39074"/>
                  <a:pt x="1958586" y="27785"/>
                </a:cubicBezTo>
                <a:cubicBezTo>
                  <a:pt x="2119835" y="94644"/>
                  <a:pt x="2274201" y="362083"/>
                  <a:pt x="2442333" y="464338"/>
                </a:cubicBezTo>
                <a:cubicBezTo>
                  <a:pt x="2610465" y="566593"/>
                  <a:pt x="2798261" y="591174"/>
                  <a:pt x="2967376" y="641318"/>
                </a:cubicBezTo>
                <a:cubicBezTo>
                  <a:pt x="3136491" y="691462"/>
                  <a:pt x="3226947" y="420093"/>
                  <a:pt x="3457022" y="76520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8095" y="53150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Seed bank</a:t>
            </a:r>
            <a:endParaRPr lang="en-US" dirty="0"/>
          </a:p>
        </p:txBody>
      </p:sp>
      <p:sp>
        <p:nvSpPr>
          <p:cNvPr id="71" name="Freeform 70"/>
          <p:cNvSpPr/>
          <p:nvPr/>
        </p:nvSpPr>
        <p:spPr>
          <a:xfrm>
            <a:off x="6980761" y="823859"/>
            <a:ext cx="3454402" cy="888019"/>
          </a:xfrm>
          <a:custGeom>
            <a:avLst/>
            <a:gdLst>
              <a:gd name="connsiteX0" fmla="*/ 0 w 3468914"/>
              <a:gd name="connsiteY0" fmla="*/ 645943 h 919366"/>
              <a:gd name="connsiteX1" fmla="*/ 457200 w 3468914"/>
              <a:gd name="connsiteY1" fmla="*/ 57 h 919366"/>
              <a:gd name="connsiteX2" fmla="*/ 957943 w 3468914"/>
              <a:gd name="connsiteY2" fmla="*/ 609657 h 919366"/>
              <a:gd name="connsiteX3" fmla="*/ 1465943 w 3468914"/>
              <a:gd name="connsiteY3" fmla="*/ 834629 h 919366"/>
              <a:gd name="connsiteX4" fmla="*/ 1988457 w 3468914"/>
              <a:gd name="connsiteY4" fmla="*/ 907200 h 919366"/>
              <a:gd name="connsiteX5" fmla="*/ 2460172 w 3468914"/>
              <a:gd name="connsiteY5" fmla="*/ 602400 h 919366"/>
              <a:gd name="connsiteX6" fmla="*/ 2939143 w 3468914"/>
              <a:gd name="connsiteY6" fmla="*/ 420971 h 919366"/>
              <a:gd name="connsiteX7" fmla="*/ 3468914 w 3468914"/>
              <a:gd name="connsiteY7" fmla="*/ 275829 h 91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8914" h="919366">
                <a:moveTo>
                  <a:pt x="0" y="645943"/>
                </a:moveTo>
                <a:cubicBezTo>
                  <a:pt x="148771" y="326024"/>
                  <a:pt x="297543" y="6105"/>
                  <a:pt x="457200" y="57"/>
                </a:cubicBezTo>
                <a:cubicBezTo>
                  <a:pt x="616857" y="-5991"/>
                  <a:pt x="789819" y="470562"/>
                  <a:pt x="957943" y="609657"/>
                </a:cubicBezTo>
                <a:cubicBezTo>
                  <a:pt x="1126067" y="748752"/>
                  <a:pt x="1294191" y="785039"/>
                  <a:pt x="1465943" y="834629"/>
                </a:cubicBezTo>
                <a:cubicBezTo>
                  <a:pt x="1637695" y="884219"/>
                  <a:pt x="1822752" y="945905"/>
                  <a:pt x="1988457" y="907200"/>
                </a:cubicBezTo>
                <a:cubicBezTo>
                  <a:pt x="2154162" y="868495"/>
                  <a:pt x="2301724" y="683438"/>
                  <a:pt x="2460172" y="602400"/>
                </a:cubicBezTo>
                <a:cubicBezTo>
                  <a:pt x="2618620" y="521362"/>
                  <a:pt x="2771019" y="475399"/>
                  <a:pt x="2939143" y="420971"/>
                </a:cubicBezTo>
                <a:cubicBezTo>
                  <a:pt x="3107267" y="366542"/>
                  <a:pt x="3380619" y="298810"/>
                  <a:pt x="3468914" y="27582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66200"/>
              </p:ext>
            </p:extLst>
          </p:nvPr>
        </p:nvGraphicFramePr>
        <p:xfrm>
          <a:off x="6942626" y="2034759"/>
          <a:ext cx="3454402" cy="349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486"/>
                <a:gridCol w="493486"/>
                <a:gridCol w="493486"/>
                <a:gridCol w="493486"/>
                <a:gridCol w="493486"/>
                <a:gridCol w="493486"/>
                <a:gridCol w="493486"/>
              </a:tblGrid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896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2">
                              <a:lumMod val="25000"/>
                            </a:schemeClr>
                          </a:solidFill>
                        </a:ln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" name="Oval 82"/>
          <p:cNvSpPr/>
          <p:nvPr/>
        </p:nvSpPr>
        <p:spPr>
          <a:xfrm>
            <a:off x="6852194" y="1925728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4" name="Oval 83"/>
          <p:cNvSpPr/>
          <p:nvPr/>
        </p:nvSpPr>
        <p:spPr>
          <a:xfrm>
            <a:off x="10255815" y="1927895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5" name="Oval 84"/>
          <p:cNvSpPr/>
          <p:nvPr/>
        </p:nvSpPr>
        <p:spPr>
          <a:xfrm>
            <a:off x="7313364" y="2398875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6" name="Oval 85"/>
          <p:cNvSpPr/>
          <p:nvPr/>
        </p:nvSpPr>
        <p:spPr>
          <a:xfrm>
            <a:off x="9787919" y="2412227"/>
            <a:ext cx="228080" cy="228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7" name="Oval 86"/>
          <p:cNvSpPr/>
          <p:nvPr/>
        </p:nvSpPr>
        <p:spPr>
          <a:xfrm>
            <a:off x="6855759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Oval 87"/>
          <p:cNvSpPr/>
          <p:nvPr/>
        </p:nvSpPr>
        <p:spPr>
          <a:xfrm>
            <a:off x="7340537" y="2943934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9" name="Oval 88"/>
          <p:cNvSpPr/>
          <p:nvPr/>
        </p:nvSpPr>
        <p:spPr>
          <a:xfrm>
            <a:off x="9815092" y="2911992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0" name="Oval 89"/>
          <p:cNvSpPr/>
          <p:nvPr/>
        </p:nvSpPr>
        <p:spPr>
          <a:xfrm>
            <a:off x="7341423" y="3459008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1" name="Oval 90"/>
          <p:cNvSpPr/>
          <p:nvPr/>
        </p:nvSpPr>
        <p:spPr>
          <a:xfrm>
            <a:off x="7799122" y="3459008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2" name="Oval 91"/>
          <p:cNvSpPr/>
          <p:nvPr/>
        </p:nvSpPr>
        <p:spPr>
          <a:xfrm>
            <a:off x="9313468" y="3449031"/>
            <a:ext cx="173734" cy="1737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3" name="Oval 92"/>
          <p:cNvSpPr/>
          <p:nvPr/>
        </p:nvSpPr>
        <p:spPr>
          <a:xfrm>
            <a:off x="10334527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4" name="Oval 93"/>
          <p:cNvSpPr/>
          <p:nvPr/>
        </p:nvSpPr>
        <p:spPr>
          <a:xfrm>
            <a:off x="9816500" y="3986323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5" name="Oval 94"/>
          <p:cNvSpPr/>
          <p:nvPr/>
        </p:nvSpPr>
        <p:spPr>
          <a:xfrm>
            <a:off x="8354860" y="3978947"/>
            <a:ext cx="125002" cy="12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6" name="Oval 95"/>
          <p:cNvSpPr/>
          <p:nvPr/>
        </p:nvSpPr>
        <p:spPr>
          <a:xfrm>
            <a:off x="10349332" y="4482085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7" name="Oval 96"/>
          <p:cNvSpPr/>
          <p:nvPr/>
        </p:nvSpPr>
        <p:spPr>
          <a:xfrm>
            <a:off x="8864520" y="4492286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8" name="Oval 97"/>
          <p:cNvSpPr/>
          <p:nvPr/>
        </p:nvSpPr>
        <p:spPr>
          <a:xfrm>
            <a:off x="6874567" y="4486931"/>
            <a:ext cx="95392" cy="953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9" name="Oval 98"/>
          <p:cNvSpPr/>
          <p:nvPr/>
        </p:nvSpPr>
        <p:spPr>
          <a:xfrm>
            <a:off x="7889783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876494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9377624" y="4988467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906092" y="5481825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7391683" y="549177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886652" y="5490373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8381640" y="549113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8867231" y="5501091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9362200" y="5499686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9866238" y="5491138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10351829" y="5501091"/>
            <a:ext cx="71443" cy="714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" name="Curved Connector 2"/>
          <p:cNvCxnSpPr>
            <a:endCxn id="102" idx="2"/>
          </p:cNvCxnSpPr>
          <p:nvPr/>
        </p:nvCxnSpPr>
        <p:spPr>
          <a:xfrm rot="16200000" flipH="1">
            <a:off x="4191741" y="2803196"/>
            <a:ext cx="3475612" cy="195309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>
            <a:endCxn id="102" idx="2"/>
          </p:cNvCxnSpPr>
          <p:nvPr/>
        </p:nvCxnSpPr>
        <p:spPr>
          <a:xfrm rot="16200000" flipH="1">
            <a:off x="4447229" y="3058684"/>
            <a:ext cx="3000892" cy="19168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endCxn id="102" idx="2"/>
          </p:cNvCxnSpPr>
          <p:nvPr/>
        </p:nvCxnSpPr>
        <p:spPr>
          <a:xfrm rot="16200000" flipH="1">
            <a:off x="4712395" y="3323850"/>
            <a:ext cx="2506950" cy="188044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endCxn id="102" idx="2"/>
          </p:cNvCxnSpPr>
          <p:nvPr/>
        </p:nvCxnSpPr>
        <p:spPr>
          <a:xfrm rot="16200000" flipH="1">
            <a:off x="4950430" y="3561884"/>
            <a:ext cx="1991187" cy="19201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/>
          <p:cNvCxnSpPr>
            <a:endCxn id="102" idx="2"/>
          </p:cNvCxnSpPr>
          <p:nvPr/>
        </p:nvCxnSpPr>
        <p:spPr>
          <a:xfrm>
            <a:off x="4985955" y="4528008"/>
            <a:ext cx="1920137" cy="9895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endCxn id="102" idx="2"/>
          </p:cNvCxnSpPr>
          <p:nvPr/>
        </p:nvCxnSpPr>
        <p:spPr>
          <a:xfrm>
            <a:off x="4974454" y="4084680"/>
            <a:ext cx="1931638" cy="14328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/>
          <p:nvPr/>
        </p:nvCxnSpPr>
        <p:spPr>
          <a:xfrm>
            <a:off x="4945103" y="5019046"/>
            <a:ext cx="1949827" cy="5070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175"/>
          <p:cNvCxnSpPr>
            <a:stCxn id="36" idx="6"/>
            <a:endCxn id="83" idx="2"/>
          </p:cNvCxnSpPr>
          <p:nvPr/>
        </p:nvCxnSpPr>
        <p:spPr>
          <a:xfrm flipV="1">
            <a:off x="4916745" y="2039768"/>
            <a:ext cx="1935449" cy="3497045"/>
          </a:xfrm>
          <a:prstGeom prst="curvedConnector3">
            <a:avLst>
              <a:gd name="adj1" fmla="val 337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179"/>
          <p:cNvCxnSpPr/>
          <p:nvPr/>
        </p:nvCxnSpPr>
        <p:spPr>
          <a:xfrm rot="5400000" flipH="1" flipV="1">
            <a:off x="4426905" y="3085243"/>
            <a:ext cx="3026999" cy="1909052"/>
          </a:xfrm>
          <a:prstGeom prst="curvedConnector3">
            <a:avLst>
              <a:gd name="adj1" fmla="val 996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urved Connector 180"/>
          <p:cNvCxnSpPr>
            <a:stCxn id="36" idx="6"/>
          </p:cNvCxnSpPr>
          <p:nvPr/>
        </p:nvCxnSpPr>
        <p:spPr>
          <a:xfrm flipV="1">
            <a:off x="4916745" y="3030801"/>
            <a:ext cx="1874908" cy="25060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81"/>
          <p:cNvCxnSpPr/>
          <p:nvPr/>
        </p:nvCxnSpPr>
        <p:spPr>
          <a:xfrm rot="5400000" flipH="1" flipV="1">
            <a:off x="4956898" y="3590429"/>
            <a:ext cx="2023555" cy="18954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urved Connector 182"/>
          <p:cNvCxnSpPr/>
          <p:nvPr/>
        </p:nvCxnSpPr>
        <p:spPr>
          <a:xfrm flipV="1">
            <a:off x="4994725" y="4039769"/>
            <a:ext cx="1921659" cy="15135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183"/>
          <p:cNvCxnSpPr/>
          <p:nvPr/>
        </p:nvCxnSpPr>
        <p:spPr>
          <a:xfrm flipV="1">
            <a:off x="4979950" y="4558846"/>
            <a:ext cx="1847962" cy="10122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urved Connector 196"/>
          <p:cNvCxnSpPr/>
          <p:nvPr/>
        </p:nvCxnSpPr>
        <p:spPr>
          <a:xfrm flipV="1">
            <a:off x="4968481" y="4991013"/>
            <a:ext cx="1906086" cy="5350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67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929" y="-166777"/>
            <a:ext cx="45055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6800" y="3429000"/>
            <a:ext cx="218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Rapid rearrangement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90897" y="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Slow adjustment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2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2846" y="231158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76384" y="290490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73374" y="222743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9891" y="4657767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191589" y="244726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636479" y="25914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675311" y="27956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224121" y="495472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850616" y="49610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026088" y="248843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597677" y="2911212"/>
            <a:ext cx="1635481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4888051" y="31943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048971" y="257507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52846" y="34404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636479" y="37203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048971" y="37039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2955700" y="315264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780104" y="222743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194334" y="25243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7820829" y="253070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5541973" y="319895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806631" y="345452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/>
          <p:cNvSpPr/>
          <p:nvPr/>
        </p:nvSpPr>
        <p:spPr>
          <a:xfrm>
            <a:off x="7220861" y="375148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iamond 77"/>
          <p:cNvSpPr/>
          <p:nvPr/>
        </p:nvSpPr>
        <p:spPr>
          <a:xfrm>
            <a:off x="7847356" y="375779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806631" y="1021370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7220861" y="131832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7847356" y="132463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870114" y="1021370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9188329" y="12411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9672051" y="158958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10022828" y="128236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Diamond 135"/>
          <p:cNvSpPr/>
          <p:nvPr/>
        </p:nvSpPr>
        <p:spPr>
          <a:xfrm>
            <a:off x="3638081" y="315128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870114" y="4646164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9188329" y="486598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9672051" y="52143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ardrop 44"/>
          <p:cNvSpPr/>
          <p:nvPr/>
        </p:nvSpPr>
        <p:spPr>
          <a:xfrm>
            <a:off x="10022828" y="490716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66854" y="3440096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9185069" y="365992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9668791" y="400831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/>
        </p:nvSpPr>
        <p:spPr>
          <a:xfrm>
            <a:off x="10019568" y="370109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79233" y="342730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50990" y="345020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78891" y="224489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94727" y="1720452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80210" y="2322883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95693" y="228882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529261" y="2891468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7596803" y="4058777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10563" y="167730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596803" y="2891468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678891" y="345020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29261" y="405877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Triangle 89"/>
          <p:cNvSpPr/>
          <p:nvPr/>
        </p:nvSpPr>
        <p:spPr>
          <a:xfrm>
            <a:off x="3961711" y="247539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iamond 90"/>
          <p:cNvSpPr/>
          <p:nvPr/>
        </p:nvSpPr>
        <p:spPr>
          <a:xfrm>
            <a:off x="5933901" y="31654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>
            <a:off x="1897946" y="370922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/>
          <p:cNvSpPr/>
          <p:nvPr/>
        </p:nvSpPr>
        <p:spPr>
          <a:xfrm>
            <a:off x="6572719" y="31654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98"/>
          <p:cNvSpPr/>
          <p:nvPr/>
        </p:nvSpPr>
        <p:spPr>
          <a:xfrm>
            <a:off x="10832490" y="390905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3131674" y="247589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10084596" y="39009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iamond 104"/>
          <p:cNvSpPr/>
          <p:nvPr/>
        </p:nvSpPr>
        <p:spPr>
          <a:xfrm>
            <a:off x="10435887" y="357686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ardrop 105"/>
          <p:cNvSpPr/>
          <p:nvPr/>
        </p:nvSpPr>
        <p:spPr>
          <a:xfrm>
            <a:off x="1256173" y="369396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ardrop 113"/>
          <p:cNvSpPr/>
          <p:nvPr/>
        </p:nvSpPr>
        <p:spPr>
          <a:xfrm>
            <a:off x="1291917" y="255548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3521774" y="27664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ardrop 174"/>
          <p:cNvSpPr/>
          <p:nvPr/>
        </p:nvSpPr>
        <p:spPr>
          <a:xfrm>
            <a:off x="8053440" y="201535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/>
          <p:cNvSpPr/>
          <p:nvPr/>
        </p:nvSpPr>
        <p:spPr>
          <a:xfrm>
            <a:off x="8561131" y="207864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1938947" y="258031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riangle 180"/>
          <p:cNvSpPr/>
          <p:nvPr/>
        </p:nvSpPr>
        <p:spPr>
          <a:xfrm>
            <a:off x="3899846" y="3617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5-Point Star 181"/>
          <p:cNvSpPr/>
          <p:nvPr/>
        </p:nvSpPr>
        <p:spPr>
          <a:xfrm>
            <a:off x="3069809" y="36176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459909" y="390817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10794515" y="26916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5-Point Star 184"/>
          <p:cNvSpPr/>
          <p:nvPr/>
        </p:nvSpPr>
        <p:spPr>
          <a:xfrm>
            <a:off x="10046621" y="268360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/>
          <p:cNvSpPr/>
          <p:nvPr/>
        </p:nvSpPr>
        <p:spPr>
          <a:xfrm>
            <a:off x="10397912" y="235951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/>
          <p:cNvSpPr/>
          <p:nvPr/>
        </p:nvSpPr>
        <p:spPr>
          <a:xfrm>
            <a:off x="5928154" y="43208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riangle 187"/>
          <p:cNvSpPr/>
          <p:nvPr/>
        </p:nvSpPr>
        <p:spPr>
          <a:xfrm>
            <a:off x="6566972" y="432080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/>
          <p:cNvSpPr/>
          <p:nvPr/>
        </p:nvSpPr>
        <p:spPr>
          <a:xfrm>
            <a:off x="5891916" y="19590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530734" y="195907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8055273" y="434844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riangle 191"/>
          <p:cNvSpPr/>
          <p:nvPr/>
        </p:nvSpPr>
        <p:spPr>
          <a:xfrm>
            <a:off x="8562964" y="4411732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ardrop 192"/>
          <p:cNvSpPr/>
          <p:nvPr/>
        </p:nvSpPr>
        <p:spPr>
          <a:xfrm>
            <a:off x="8043366" y="32026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8551057" y="32659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1149991" y="159963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149990" y="120268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1605214" y="15976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1605213" y="120070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206114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2061144" y="11978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2504492" y="15987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504491" y="12018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>
            <a:off x="1178821" y="386780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/>
          <p:cNvSpPr/>
          <p:nvPr/>
        </p:nvSpPr>
        <p:spPr>
          <a:xfrm>
            <a:off x="1573245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/>
          <p:cNvSpPr/>
          <p:nvPr/>
        </p:nvSpPr>
        <p:spPr>
          <a:xfrm>
            <a:off x="1577932" y="386782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/>
          <p:cNvSpPr/>
          <p:nvPr/>
        </p:nvSpPr>
        <p:spPr>
          <a:xfrm>
            <a:off x="1181550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>
            <a:off x="1162984" y="247739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1166741" y="210558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1536702" y="24725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1540459" y="210073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1155497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1149990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1616577" y="296210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1611070" y="33657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1185739" y="47225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1186710" y="513706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1623524" y="472354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1624495" y="513803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>
            <a:off x="1903416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>
            <a:off x="1907173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>
            <a:off x="5486298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459284" y="472724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5449617" y="159107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5444951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920364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92836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ardrop 35"/>
          <p:cNvSpPr/>
          <p:nvPr/>
        </p:nvSpPr>
        <p:spPr>
          <a:xfrm>
            <a:off x="5441788" y="3866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ardrop 36"/>
          <p:cNvSpPr/>
          <p:nvPr/>
        </p:nvSpPr>
        <p:spPr>
          <a:xfrm>
            <a:off x="5836212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5464791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>
            <a:off x="5490055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ardrop 39"/>
          <p:cNvSpPr/>
          <p:nvPr/>
        </p:nvSpPr>
        <p:spPr>
          <a:xfrm>
            <a:off x="5840899" y="38661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ardrop 40"/>
          <p:cNvSpPr/>
          <p:nvPr/>
        </p:nvSpPr>
        <p:spPr>
          <a:xfrm>
            <a:off x="5444517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5860016" y="246292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5863773" y="209111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6233734" y="24638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>
            <a:off x="6237491" y="209208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5459284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5925871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>
            <a:off x="5920364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>
            <a:off x="6406285" y="295919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6400778" y="336283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/>
          <p:cNvSpPr/>
          <p:nvPr/>
        </p:nvSpPr>
        <p:spPr>
          <a:xfrm>
            <a:off x="6867365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6861858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5460255" y="514173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5897069" y="472821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5898040" y="51427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6329029" y="472918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ardrop 56"/>
          <p:cNvSpPr/>
          <p:nvPr/>
        </p:nvSpPr>
        <p:spPr>
          <a:xfrm>
            <a:off x="6236191" y="386138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>
            <a:off x="10664397" y="2675129"/>
            <a:ext cx="439489" cy="92868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8902605" y="55577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10461827" y="6120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9329180" y="60256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9677246" y="607129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10024126" y="57133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960464" y="1184449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3157642" y="13605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3641364" y="170896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3992141" y="14017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150772" y="2324423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052953" y="257885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43614" y="1132181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1235275" y="140700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1861770" y="14133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165509" y="2319075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478056" y="257323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31978" y="257786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36035" y="231907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08973" y="260389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32160" y="258256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5057187" y="1273844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942451" y="3329372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5668638" y="162435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5290787" y="146557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6238675" y="359602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2381586" y="375129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889277" y="38145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6885705" y="362086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4996035" y="385664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456123" y="37341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67515" y="3443127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017531" y="3487824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992141" y="3532522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472414" y="258864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6112253" y="145894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4312993" y="384110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1036135" y="375129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3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843925" y="1114783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15" y="115227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006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1285" y="5005420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3163814" y="544797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8426" y="261696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904664" y="2601686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-5813" b="-3491"/>
          <a:stretch/>
        </p:blipFill>
        <p:spPr>
          <a:xfrm>
            <a:off x="3581134" y="656682"/>
            <a:ext cx="4115806" cy="1904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-13664" b="1"/>
          <a:stretch/>
        </p:blipFill>
        <p:spPr>
          <a:xfrm>
            <a:off x="805528" y="2760512"/>
            <a:ext cx="4023255" cy="2246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-374" t="-50790" r="374" b="296"/>
          <a:stretch/>
        </p:blipFill>
        <p:spPr>
          <a:xfrm>
            <a:off x="6341286" y="2760512"/>
            <a:ext cx="4213801" cy="224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Bent Arrow 4"/>
          <p:cNvSpPr/>
          <p:nvPr/>
        </p:nvSpPr>
        <p:spPr>
          <a:xfrm rot="5400000">
            <a:off x="8731219" y="1445387"/>
            <a:ext cx="1162189" cy="1180974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2278336" y="1428458"/>
            <a:ext cx="1162189" cy="1214832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555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20476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5794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02976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7531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574645" y="6350418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598823" y="5956843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3504" y="5760035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833504" y="6159403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-34161" t="1" r="-41904" b="-104504"/>
          <a:stretch/>
        </p:blipFill>
        <p:spPr>
          <a:xfrm>
            <a:off x="9514416" y="2822104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449800" y="30478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Seed bank</a:t>
            </a:r>
            <a:endParaRPr lang="en-US" dirty="0"/>
          </a:p>
        </p:txBody>
      </p:sp>
      <p:cxnSp>
        <p:nvCxnSpPr>
          <p:cNvPr id="13" name="Curved Connector 12"/>
          <p:cNvCxnSpPr/>
          <p:nvPr/>
        </p:nvCxnSpPr>
        <p:spPr>
          <a:xfrm rot="10800000" flipV="1">
            <a:off x="6647320" y="2885956"/>
            <a:ext cx="2867096" cy="813730"/>
          </a:xfrm>
          <a:prstGeom prst="curvedConnector3">
            <a:avLst>
              <a:gd name="adj1" fmla="val 100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416163" y="3033471"/>
            <a:ext cx="2089799" cy="666213"/>
          </a:xfrm>
          <a:prstGeom prst="curvedConnector3">
            <a:avLst>
              <a:gd name="adj1" fmla="val 1004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10800000" flipV="1">
            <a:off x="8473749" y="3182730"/>
            <a:ext cx="991247" cy="332679"/>
          </a:xfrm>
          <a:prstGeom prst="curvedConnector3">
            <a:avLst>
              <a:gd name="adj1" fmla="val 1012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5400000">
            <a:off x="9232774" y="3311841"/>
            <a:ext cx="237698" cy="196354"/>
          </a:xfrm>
          <a:prstGeom prst="curvedConnector3">
            <a:avLst>
              <a:gd name="adj1" fmla="val 126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9" idx="2"/>
          </p:cNvCxnSpPr>
          <p:nvPr/>
        </p:nvCxnSpPr>
        <p:spPr>
          <a:xfrm rot="5400000">
            <a:off x="9866131" y="3561498"/>
            <a:ext cx="305222" cy="166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822" y="661886"/>
            <a:ext cx="912716" cy="18937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4835915" y="2751889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10559040" y="2760512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0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2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182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9195665" y="1634742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392843" y="181086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876565" y="21592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227342" y="185203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214012" y="1310761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116193" y="156519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78815" y="1582474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470476" y="185729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096971" y="186360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228749" y="1305413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541296" y="155957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95218" y="156420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99275" y="1305413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72213" y="15902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95400" y="156890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002871" y="3475821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69238" y="3441767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3614322" y="382633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3236471" y="36675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1365462" y="370842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8630337" y="36605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9138028" y="372382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2012492" y="37332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11244786" y="376589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6704874" y="36433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16266" y="3352372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66282" y="3397069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240892" y="3441767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535654" y="157497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4057937" y="366092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10561744" y="375034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284886" y="36605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37912</TotalTime>
  <Words>206</Words>
  <Application>Microsoft Macintosh PowerPoint</Application>
  <PresentationFormat>Widescreen</PresentationFormat>
  <Paragraphs>143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IDEA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5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387</cp:revision>
  <cp:lastPrinted>2018-04-05T18:57:22Z</cp:lastPrinted>
  <dcterms:created xsi:type="dcterms:W3CDTF">2017-08-16T16:34:26Z</dcterms:created>
  <dcterms:modified xsi:type="dcterms:W3CDTF">2018-08-23T13:41:28Z</dcterms:modified>
</cp:coreProperties>
</file>